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17475" cy="3240088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40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2"/>
    <p:restoredTop sz="92517" autoAdjust="0"/>
  </p:normalViewPr>
  <p:slideViewPr>
    <p:cSldViewPr snapToGrid="0">
      <p:cViewPr varScale="1">
        <p:scale>
          <a:sx n="140" d="100"/>
          <a:sy n="140" d="100"/>
        </p:scale>
        <p:origin x="216" y="1272"/>
      </p:cViewPr>
      <p:guideLst>
        <p:guide orient="horz" pos="1021"/>
        <p:guide pos="40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87B42-268E-0740-93ED-4BEBBB783A8F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2674938" y="1143000"/>
            <a:ext cx="122078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257D3-6F9A-9046-9BE6-32E1995B37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62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257D3-6F9A-9046-9BE6-32E1995B37E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953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1311" y="1006528"/>
            <a:ext cx="10894854" cy="69451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2624" y="1836051"/>
            <a:ext cx="8972233" cy="8280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39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07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026649" y="88504"/>
            <a:ext cx="4041065" cy="18863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99006" y="88504"/>
            <a:ext cx="11914021" cy="18863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69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54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2492" y="2082058"/>
            <a:ext cx="10894854" cy="64351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2492" y="1373289"/>
            <a:ext cx="10894854" cy="70876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61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99003" y="516015"/>
            <a:ext cx="7977544" cy="14587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090173" y="516015"/>
            <a:ext cx="7977542" cy="14587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87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874" y="129755"/>
            <a:ext cx="11535728" cy="54001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877" y="725271"/>
            <a:ext cx="5663277" cy="302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877" y="1027529"/>
            <a:ext cx="5663277" cy="1866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11100" y="725271"/>
            <a:ext cx="5665502" cy="302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11100" y="1027529"/>
            <a:ext cx="5665502" cy="1866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351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6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24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877" y="129004"/>
            <a:ext cx="4216861" cy="5490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11279" y="129005"/>
            <a:ext cx="7165325" cy="2765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877" y="678020"/>
            <a:ext cx="4216861" cy="2216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56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2318" y="2268063"/>
            <a:ext cx="7690485" cy="2677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12318" y="289509"/>
            <a:ext cx="7690485" cy="1944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12318" y="2535819"/>
            <a:ext cx="7690485" cy="3802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22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874" y="129755"/>
            <a:ext cx="11535728" cy="540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874" y="756022"/>
            <a:ext cx="11535728" cy="213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874" y="3003083"/>
            <a:ext cx="2990744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42A0-888B-4358-964F-AC4683820857}" type="datetimeFigureOut">
              <a:rPr lang="fr-FR" smtClean="0"/>
              <a:t>13/02/2024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9307" y="3003083"/>
            <a:ext cx="405886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85857" y="3003083"/>
            <a:ext cx="2990744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4A550-A8B7-4B52-8F8F-A2E088BCF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27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be 51"/>
          <p:cNvSpPr/>
          <p:nvPr/>
        </p:nvSpPr>
        <p:spPr>
          <a:xfrm>
            <a:off x="2" y="1712059"/>
            <a:ext cx="12817473" cy="1528029"/>
          </a:xfrm>
          <a:prstGeom prst="cube">
            <a:avLst>
              <a:gd name="adj" fmla="val 6039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Cube 50"/>
          <p:cNvSpPr/>
          <p:nvPr/>
        </p:nvSpPr>
        <p:spPr>
          <a:xfrm>
            <a:off x="0" y="554804"/>
            <a:ext cx="1875505" cy="2127216"/>
          </a:xfrm>
          <a:prstGeom prst="cube">
            <a:avLst>
              <a:gd name="adj" fmla="val 5040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7" name="Connecteur droit 146"/>
          <p:cNvCxnSpPr/>
          <p:nvPr/>
        </p:nvCxnSpPr>
        <p:spPr>
          <a:xfrm flipH="1" flipV="1">
            <a:off x="1834551" y="852364"/>
            <a:ext cx="10980000" cy="9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Organigramme : Stockage à accès direct 173"/>
          <p:cNvSpPr/>
          <p:nvPr/>
        </p:nvSpPr>
        <p:spPr>
          <a:xfrm>
            <a:off x="10799434" y="770802"/>
            <a:ext cx="385948" cy="148441"/>
          </a:xfrm>
          <a:prstGeom prst="flowChartMagneticDrum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5" name="Connecteur droit 174"/>
          <p:cNvCxnSpPr/>
          <p:nvPr/>
        </p:nvCxnSpPr>
        <p:spPr>
          <a:xfrm flipH="1">
            <a:off x="11137215" y="851455"/>
            <a:ext cx="1561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e 7"/>
          <p:cNvGrpSpPr/>
          <p:nvPr/>
        </p:nvGrpSpPr>
        <p:grpSpPr>
          <a:xfrm>
            <a:off x="1971843" y="770801"/>
            <a:ext cx="493896" cy="148441"/>
            <a:chOff x="2052155" y="264624"/>
            <a:chExt cx="493896" cy="148441"/>
          </a:xfrm>
        </p:grpSpPr>
        <p:sp>
          <p:nvSpPr>
            <p:cNvPr id="188" name="Organigramme : Stockage à accès direct 187"/>
            <p:cNvSpPr/>
            <p:nvPr/>
          </p:nvSpPr>
          <p:spPr>
            <a:xfrm>
              <a:off x="2052155" y="264624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9" name="Connecteur droit 188"/>
            <p:cNvCxnSpPr/>
            <p:nvPr/>
          </p:nvCxnSpPr>
          <p:spPr>
            <a:xfrm flipH="1">
              <a:off x="2389936" y="345277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 8"/>
          <p:cNvGrpSpPr/>
          <p:nvPr/>
        </p:nvGrpSpPr>
        <p:grpSpPr>
          <a:xfrm>
            <a:off x="3001566" y="770807"/>
            <a:ext cx="493896" cy="148441"/>
            <a:chOff x="3081878" y="264630"/>
            <a:chExt cx="493896" cy="148441"/>
          </a:xfrm>
        </p:grpSpPr>
        <p:sp>
          <p:nvSpPr>
            <p:cNvPr id="190" name="Organigramme : Stockage à accès direct 189"/>
            <p:cNvSpPr/>
            <p:nvPr/>
          </p:nvSpPr>
          <p:spPr>
            <a:xfrm>
              <a:off x="3081878" y="264630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91" name="Connecteur droit 190"/>
            <p:cNvCxnSpPr/>
            <p:nvPr/>
          </p:nvCxnSpPr>
          <p:spPr>
            <a:xfrm flipH="1">
              <a:off x="3419659" y="345283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e 9"/>
          <p:cNvGrpSpPr/>
          <p:nvPr/>
        </p:nvGrpSpPr>
        <p:grpSpPr>
          <a:xfrm>
            <a:off x="3983528" y="770805"/>
            <a:ext cx="493896" cy="148441"/>
            <a:chOff x="4063840" y="264628"/>
            <a:chExt cx="493896" cy="148441"/>
          </a:xfrm>
        </p:grpSpPr>
        <p:sp>
          <p:nvSpPr>
            <p:cNvPr id="184" name="Organigramme : Stockage à accès direct 183"/>
            <p:cNvSpPr/>
            <p:nvPr/>
          </p:nvSpPr>
          <p:spPr>
            <a:xfrm>
              <a:off x="4063840" y="264628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5" name="Connecteur droit 184"/>
            <p:cNvCxnSpPr/>
            <p:nvPr/>
          </p:nvCxnSpPr>
          <p:spPr>
            <a:xfrm flipH="1">
              <a:off x="4401621" y="345281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1"/>
          <p:cNvGrpSpPr/>
          <p:nvPr/>
        </p:nvGrpSpPr>
        <p:grpSpPr>
          <a:xfrm>
            <a:off x="5020866" y="770806"/>
            <a:ext cx="493896" cy="148441"/>
            <a:chOff x="5101178" y="264629"/>
            <a:chExt cx="493896" cy="148441"/>
          </a:xfrm>
        </p:grpSpPr>
        <p:sp>
          <p:nvSpPr>
            <p:cNvPr id="186" name="Organigramme : Stockage à accès direct 185"/>
            <p:cNvSpPr/>
            <p:nvPr/>
          </p:nvSpPr>
          <p:spPr>
            <a:xfrm>
              <a:off x="5101178" y="264629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7" name="Connecteur droit 186"/>
            <p:cNvCxnSpPr/>
            <p:nvPr/>
          </p:nvCxnSpPr>
          <p:spPr>
            <a:xfrm flipH="1">
              <a:off x="5438959" y="345282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/>
          <p:cNvGrpSpPr/>
          <p:nvPr/>
        </p:nvGrpSpPr>
        <p:grpSpPr>
          <a:xfrm>
            <a:off x="6113763" y="771246"/>
            <a:ext cx="493896" cy="148441"/>
            <a:chOff x="6194075" y="265069"/>
            <a:chExt cx="493896" cy="148441"/>
          </a:xfrm>
        </p:grpSpPr>
        <p:sp>
          <p:nvSpPr>
            <p:cNvPr id="180" name="Organigramme : Stockage à accès direct 179"/>
            <p:cNvSpPr/>
            <p:nvPr/>
          </p:nvSpPr>
          <p:spPr>
            <a:xfrm>
              <a:off x="6194075" y="265069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1" name="Connecteur droit 180"/>
            <p:cNvCxnSpPr/>
            <p:nvPr/>
          </p:nvCxnSpPr>
          <p:spPr>
            <a:xfrm flipH="1">
              <a:off x="6531856" y="345722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/>
          <p:cNvGrpSpPr/>
          <p:nvPr/>
        </p:nvGrpSpPr>
        <p:grpSpPr>
          <a:xfrm>
            <a:off x="7151101" y="772616"/>
            <a:ext cx="493896" cy="148441"/>
            <a:chOff x="7231413" y="266439"/>
            <a:chExt cx="493896" cy="148441"/>
          </a:xfrm>
        </p:grpSpPr>
        <p:sp>
          <p:nvSpPr>
            <p:cNvPr id="182" name="Organigramme : Stockage à accès direct 181"/>
            <p:cNvSpPr/>
            <p:nvPr/>
          </p:nvSpPr>
          <p:spPr>
            <a:xfrm>
              <a:off x="7231413" y="266439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3" name="Connecteur droit 182"/>
            <p:cNvCxnSpPr/>
            <p:nvPr/>
          </p:nvCxnSpPr>
          <p:spPr>
            <a:xfrm flipH="1">
              <a:off x="7569194" y="347092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8287741" y="770804"/>
            <a:ext cx="493896" cy="148441"/>
            <a:chOff x="8368053" y="264627"/>
            <a:chExt cx="493896" cy="148441"/>
          </a:xfrm>
        </p:grpSpPr>
        <p:sp>
          <p:nvSpPr>
            <p:cNvPr id="178" name="Organigramme : Stockage à accès direct 177"/>
            <p:cNvSpPr/>
            <p:nvPr/>
          </p:nvSpPr>
          <p:spPr>
            <a:xfrm>
              <a:off x="8368053" y="264627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79" name="Connecteur droit 178"/>
            <p:cNvCxnSpPr/>
            <p:nvPr/>
          </p:nvCxnSpPr>
          <p:spPr>
            <a:xfrm flipH="1">
              <a:off x="8705834" y="345280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9589140" y="770803"/>
            <a:ext cx="493896" cy="148441"/>
            <a:chOff x="9669452" y="264626"/>
            <a:chExt cx="493896" cy="148441"/>
          </a:xfrm>
        </p:grpSpPr>
        <p:sp>
          <p:nvSpPr>
            <p:cNvPr id="176" name="Organigramme : Stockage à accès direct 175"/>
            <p:cNvSpPr/>
            <p:nvPr/>
          </p:nvSpPr>
          <p:spPr>
            <a:xfrm>
              <a:off x="9669452" y="264626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77" name="Connecteur droit 176"/>
            <p:cNvCxnSpPr/>
            <p:nvPr/>
          </p:nvCxnSpPr>
          <p:spPr>
            <a:xfrm flipH="1">
              <a:off x="10007233" y="345279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e 18"/>
          <p:cNvGrpSpPr/>
          <p:nvPr/>
        </p:nvGrpSpPr>
        <p:grpSpPr>
          <a:xfrm>
            <a:off x="10799434" y="771247"/>
            <a:ext cx="493896" cy="148441"/>
            <a:chOff x="10879746" y="265070"/>
            <a:chExt cx="493896" cy="148441"/>
          </a:xfrm>
        </p:grpSpPr>
        <p:sp>
          <p:nvSpPr>
            <p:cNvPr id="56" name="Organigramme : Stockage à accès direct 55"/>
            <p:cNvSpPr/>
            <p:nvPr/>
          </p:nvSpPr>
          <p:spPr>
            <a:xfrm>
              <a:off x="10879746" y="265070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7" name="Connecteur droit 56"/>
            <p:cNvCxnSpPr/>
            <p:nvPr/>
          </p:nvCxnSpPr>
          <p:spPr>
            <a:xfrm flipH="1">
              <a:off x="11217527" y="345723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 20"/>
          <p:cNvGrpSpPr/>
          <p:nvPr/>
        </p:nvGrpSpPr>
        <p:grpSpPr>
          <a:xfrm>
            <a:off x="12009728" y="771246"/>
            <a:ext cx="493896" cy="148441"/>
            <a:chOff x="12090040" y="265069"/>
            <a:chExt cx="493896" cy="148441"/>
          </a:xfrm>
        </p:grpSpPr>
        <p:sp>
          <p:nvSpPr>
            <p:cNvPr id="58" name="Organigramme : Stockage à accès direct 57"/>
            <p:cNvSpPr/>
            <p:nvPr/>
          </p:nvSpPr>
          <p:spPr>
            <a:xfrm>
              <a:off x="12090040" y="265069"/>
              <a:ext cx="385948" cy="148441"/>
            </a:xfrm>
            <a:prstGeom prst="flowChartMagneticDrum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9" name="Connecteur droit 58"/>
            <p:cNvCxnSpPr/>
            <p:nvPr/>
          </p:nvCxnSpPr>
          <p:spPr>
            <a:xfrm flipH="1">
              <a:off x="12427821" y="345722"/>
              <a:ext cx="1561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ube 1">
            <a:extLst>
              <a:ext uri="{FF2B5EF4-FFF2-40B4-BE49-F238E27FC236}">
                <a16:creationId xmlns:a16="http://schemas.microsoft.com/office/drawing/2014/main" id="{20A8239C-2B0F-29FA-1C3E-F63E9EF27544}"/>
              </a:ext>
            </a:extLst>
          </p:cNvPr>
          <p:cNvSpPr/>
          <p:nvPr/>
        </p:nvSpPr>
        <p:spPr>
          <a:xfrm>
            <a:off x="942692" y="830487"/>
            <a:ext cx="11879722" cy="1811230"/>
          </a:xfrm>
          <a:prstGeom prst="cube">
            <a:avLst>
              <a:gd name="adj" fmla="val 51063"/>
            </a:avLst>
          </a:prstGeom>
          <a:gradFill flip="none" rotWithShape="1">
            <a:gsLst>
              <a:gs pos="0">
                <a:schemeClr val="accent5">
                  <a:shade val="51000"/>
                  <a:satMod val="130000"/>
                  <a:lumMod val="50000"/>
                  <a:lumOff val="50000"/>
                  <a:alpha val="30000"/>
                </a:schemeClr>
              </a:gs>
              <a:gs pos="80000">
                <a:schemeClr val="accent5">
                  <a:shade val="93000"/>
                  <a:satMod val="130000"/>
                  <a:lumMod val="50000"/>
                  <a:lumOff val="50000"/>
                  <a:alpha val="30000"/>
                </a:schemeClr>
              </a:gs>
              <a:gs pos="100000">
                <a:schemeClr val="accent5">
                  <a:shade val="94000"/>
                  <a:satMod val="135000"/>
                  <a:lumMod val="50000"/>
                  <a:lumOff val="50000"/>
                  <a:alpha val="93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A446A6-0006-0C95-4086-F2F7E45E99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840" y="-1747524"/>
            <a:ext cx="622300" cy="4318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D910D90-A83E-1192-773C-EADBFC7DAF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347" y="-1906274"/>
            <a:ext cx="1485900" cy="749300"/>
          </a:xfrm>
          <a:prstGeom prst="rect">
            <a:avLst/>
          </a:prstGeom>
        </p:spPr>
      </p:pic>
      <p:pic>
        <p:nvPicPr>
          <p:cNvPr id="11" name="Image 10" descr="Une image contenant sombre, lumière&#10;&#10;Description générée automatiquement">
            <a:extLst>
              <a:ext uri="{FF2B5EF4-FFF2-40B4-BE49-F238E27FC236}">
                <a16:creationId xmlns:a16="http://schemas.microsoft.com/office/drawing/2014/main" id="{6015E70D-7C4E-A4A0-1C62-BD9B1B3AF2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506" y="-1896096"/>
            <a:ext cx="1066800" cy="7747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9BE6006-0C7B-C3CD-C3BF-63C372EC04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1" y="-2756126"/>
            <a:ext cx="2118166" cy="211816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2143C0F-206A-DBC3-4DB5-E773487B5A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5915" y="-1639574"/>
            <a:ext cx="482600" cy="4826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50F2F1FF-73BC-A998-1F32-4033FBD1ED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607" y="-2173293"/>
            <a:ext cx="177800" cy="9525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F20D3994-EFFD-0BA5-0EE7-D2028F5541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887" y="-1896096"/>
            <a:ext cx="2260600" cy="8255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AF13DF1A-FB50-08B2-F15A-54407477752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7569" y="-1626874"/>
            <a:ext cx="571500" cy="469900"/>
          </a:xfrm>
          <a:prstGeom prst="rect">
            <a:avLst/>
          </a:prstGeom>
        </p:spPr>
      </p:pic>
      <p:pic>
        <p:nvPicPr>
          <p:cNvPr id="30" name="Image 29" descr="Une image contenant texte&#10;&#10;Description générée automatiquement">
            <a:extLst>
              <a:ext uri="{FF2B5EF4-FFF2-40B4-BE49-F238E27FC236}">
                <a16:creationId xmlns:a16="http://schemas.microsoft.com/office/drawing/2014/main" id="{8CAE8E6B-ADE8-D94F-BB01-A966E1C99F7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997" y="-1896096"/>
            <a:ext cx="1587500" cy="850900"/>
          </a:xfrm>
          <a:prstGeom prst="rect">
            <a:avLst/>
          </a:prstGeom>
        </p:spPr>
      </p:pic>
      <p:pic>
        <p:nvPicPr>
          <p:cNvPr id="5" name="Image 4" descr="Une image contenant extérieur, ciel nocturne&#10;&#10;Description générée automatiquement">
            <a:extLst>
              <a:ext uri="{FF2B5EF4-FFF2-40B4-BE49-F238E27FC236}">
                <a16:creationId xmlns:a16="http://schemas.microsoft.com/office/drawing/2014/main" id="{C1F08CF2-CACA-0070-C9A2-EF10D262D2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5879" y="-1666278"/>
            <a:ext cx="701108" cy="701108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4A981981-674B-16E6-92FE-17D7005BC885}"/>
              </a:ext>
            </a:extLst>
          </p:cNvPr>
          <p:cNvSpPr/>
          <p:nvPr/>
        </p:nvSpPr>
        <p:spPr>
          <a:xfrm rot="16200000">
            <a:off x="1141949" y="4304156"/>
            <a:ext cx="288807" cy="3612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glow rad="127000">
              <a:schemeClr val="tx1"/>
            </a:glow>
            <a:outerShdw blurRad="50800" dist="50800" dir="5400000" algn="ctr" rotWithShape="0">
              <a:schemeClr val="tx1"/>
            </a:outerShdw>
          </a:effectLst>
          <a:scene3d>
            <a:camera prst="orthographicFront">
              <a:rot lat="0" lon="7200000" rev="0"/>
            </a:camera>
            <a:lightRig rig="flat" dir="t"/>
          </a:scene3d>
          <a:sp3d extrusionH="44450" prstMaterial="plastic">
            <a:bevelT w="50800"/>
            <a:bevelB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4D275208-BBE7-7F16-AF34-AB9D7E1BC487}"/>
              </a:ext>
            </a:extLst>
          </p:cNvPr>
          <p:cNvGrpSpPr/>
          <p:nvPr/>
        </p:nvGrpSpPr>
        <p:grpSpPr>
          <a:xfrm>
            <a:off x="2816287" y="3408057"/>
            <a:ext cx="361237" cy="1236966"/>
            <a:chOff x="3771881" y="3088225"/>
            <a:chExt cx="504124" cy="165303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CF219A5-4E13-D002-8371-9076FAC59E56}"/>
                </a:ext>
              </a:extLst>
            </p:cNvPr>
            <p:cNvSpPr/>
            <p:nvPr/>
          </p:nvSpPr>
          <p:spPr>
            <a:xfrm>
              <a:off x="3771881" y="4452457"/>
              <a:ext cx="504124" cy="288807"/>
            </a:xfrm>
            <a:prstGeom prst="rect">
              <a:avLst/>
            </a:prstGeom>
            <a:solidFill>
              <a:srgbClr val="FFFF00"/>
            </a:solidFill>
            <a:scene3d>
              <a:camera prst="orthographicFront">
                <a:rot lat="6600000" lon="600000" rev="600000"/>
              </a:camera>
              <a:lightRig rig="threePt" dir="t"/>
            </a:scene3d>
            <a:sp3d>
              <a:bevelT w="44450"/>
              <a:bevelB w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37" name="Groupe 36">
              <a:extLst>
                <a:ext uri="{FF2B5EF4-FFF2-40B4-BE49-F238E27FC236}">
                  <a16:creationId xmlns:a16="http://schemas.microsoft.com/office/drawing/2014/main" id="{571074CE-96B6-F067-DC8A-CE68B9174F51}"/>
                </a:ext>
              </a:extLst>
            </p:cNvPr>
            <p:cNvGrpSpPr/>
            <p:nvPr/>
          </p:nvGrpSpPr>
          <p:grpSpPr>
            <a:xfrm>
              <a:off x="3959867" y="3088225"/>
              <a:ext cx="137957" cy="1314070"/>
              <a:chOff x="9589139" y="3018550"/>
              <a:chExt cx="192975" cy="2732894"/>
            </a:xfrm>
          </p:grpSpPr>
          <p:sp>
            <p:nvSpPr>
              <p:cNvPr id="25" name="Bouée 24">
                <a:extLst>
                  <a:ext uri="{FF2B5EF4-FFF2-40B4-BE49-F238E27FC236}">
                    <a16:creationId xmlns:a16="http://schemas.microsoft.com/office/drawing/2014/main" id="{1B825E35-7737-C5F4-C528-27853F42FB04}"/>
                  </a:ext>
                </a:extLst>
              </p:cNvPr>
              <p:cNvSpPr/>
              <p:nvPr/>
            </p:nvSpPr>
            <p:spPr>
              <a:xfrm>
                <a:off x="9592496" y="4399780"/>
                <a:ext cx="172279" cy="534256"/>
              </a:xfrm>
              <a:prstGeom prst="donut">
                <a:avLst/>
              </a:prstGeom>
              <a:solidFill>
                <a:schemeClr val="accent2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Bouée 26">
                <a:extLst>
                  <a:ext uri="{FF2B5EF4-FFF2-40B4-BE49-F238E27FC236}">
                    <a16:creationId xmlns:a16="http://schemas.microsoft.com/office/drawing/2014/main" id="{F5887382-4470-3E1A-E1FE-F7F64DBCE001}"/>
                  </a:ext>
                </a:extLst>
              </p:cNvPr>
              <p:cNvSpPr/>
              <p:nvPr/>
            </p:nvSpPr>
            <p:spPr>
              <a:xfrm>
                <a:off x="9589139" y="3018550"/>
                <a:ext cx="172279" cy="534256"/>
              </a:xfrm>
              <a:prstGeom prst="don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Bouée 32">
                <a:extLst>
                  <a:ext uri="{FF2B5EF4-FFF2-40B4-BE49-F238E27FC236}">
                    <a16:creationId xmlns:a16="http://schemas.microsoft.com/office/drawing/2014/main" id="{65D36458-9267-5CAB-459E-88A2C17AEB37}"/>
                  </a:ext>
                </a:extLst>
              </p:cNvPr>
              <p:cNvSpPr/>
              <p:nvPr/>
            </p:nvSpPr>
            <p:spPr>
              <a:xfrm>
                <a:off x="9595852" y="3951515"/>
                <a:ext cx="172279" cy="534256"/>
              </a:xfrm>
              <a:prstGeom prst="don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Bouée 33">
                <a:extLst>
                  <a:ext uri="{FF2B5EF4-FFF2-40B4-BE49-F238E27FC236}">
                    <a16:creationId xmlns:a16="http://schemas.microsoft.com/office/drawing/2014/main" id="{85445A05-BE5D-EF1A-7609-8BA8DC182053}"/>
                  </a:ext>
                </a:extLst>
              </p:cNvPr>
              <p:cNvSpPr/>
              <p:nvPr/>
            </p:nvSpPr>
            <p:spPr>
              <a:xfrm>
                <a:off x="9589140" y="4848172"/>
                <a:ext cx="172279" cy="534256"/>
              </a:xfrm>
              <a:prstGeom prst="don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Bouée 34">
                <a:extLst>
                  <a:ext uri="{FF2B5EF4-FFF2-40B4-BE49-F238E27FC236}">
                    <a16:creationId xmlns:a16="http://schemas.microsoft.com/office/drawing/2014/main" id="{CBECE268-8E7B-B747-62E4-C06D164D8F57}"/>
                  </a:ext>
                </a:extLst>
              </p:cNvPr>
              <p:cNvSpPr/>
              <p:nvPr/>
            </p:nvSpPr>
            <p:spPr>
              <a:xfrm>
                <a:off x="9609835" y="3460191"/>
                <a:ext cx="172279" cy="534256"/>
              </a:xfrm>
              <a:prstGeom prst="donut">
                <a:avLst/>
              </a:prstGeom>
              <a:solidFill>
                <a:schemeClr val="accent2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Bouée 35">
                <a:extLst>
                  <a:ext uri="{FF2B5EF4-FFF2-40B4-BE49-F238E27FC236}">
                    <a16:creationId xmlns:a16="http://schemas.microsoft.com/office/drawing/2014/main" id="{5A0FE4D0-6A30-7622-F54E-08F58A25984F}"/>
                  </a:ext>
                </a:extLst>
              </p:cNvPr>
              <p:cNvSpPr/>
              <p:nvPr/>
            </p:nvSpPr>
            <p:spPr>
              <a:xfrm>
                <a:off x="9609835" y="5217188"/>
                <a:ext cx="172279" cy="534256"/>
              </a:xfrm>
              <a:prstGeom prst="donut">
                <a:avLst/>
              </a:prstGeom>
              <a:solidFill>
                <a:schemeClr val="accent2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13" name="Image 12">
            <a:extLst>
              <a:ext uri="{FF2B5EF4-FFF2-40B4-BE49-F238E27FC236}">
                <a16:creationId xmlns:a16="http://schemas.microsoft.com/office/drawing/2014/main" id="{085A5E3B-20CB-14F1-FE42-5A154824580D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59670">
            <a:off x="4306829" y="3755162"/>
            <a:ext cx="556327" cy="9525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6DB930E-57A8-E3D3-7575-24348C6E426C}"/>
              </a:ext>
            </a:extLst>
          </p:cNvPr>
          <p:cNvSpPr/>
          <p:nvPr/>
        </p:nvSpPr>
        <p:spPr>
          <a:xfrm rot="1765079" flipH="1">
            <a:off x="6128316" y="4099210"/>
            <a:ext cx="110396" cy="26440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826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1</Words>
  <Application>Microsoft Macintosh PowerPoint</Application>
  <PresentationFormat>Personnalisé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Faurecia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MOUCHARD Christophe</dc:creator>
  <cp:lastModifiedBy>Président CNPSP - Olivier TIBERGHIEN</cp:lastModifiedBy>
  <cp:revision>59</cp:revision>
  <dcterms:created xsi:type="dcterms:W3CDTF">2017-06-03T20:22:11Z</dcterms:created>
  <dcterms:modified xsi:type="dcterms:W3CDTF">2024-02-13T11:25:09Z</dcterms:modified>
</cp:coreProperties>
</file>